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96" autoAdjust="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170085-9AA2-454F-8843-8E2E2F952E29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C1B2C9-8020-4121-8478-662C76F3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Десет најбољих ствари у </a:t>
            </a:r>
            <a:br>
              <a:rPr lang="sr-Cyrl-CS" dirty="0" smtClean="0"/>
            </a:br>
            <a:r>
              <a:rPr lang="sr-Cyrl-CS" dirty="0" smtClean="0"/>
              <a:t>мом граду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9.Кеј</a:t>
            </a:r>
            <a:endParaRPr lang="en-US" dirty="0"/>
          </a:p>
        </p:txBody>
      </p:sp>
      <p:pic>
        <p:nvPicPr>
          <p:cNvPr id="5" name="Content Placeholder 4" descr="ke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191000" cy="33202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 smtClean="0"/>
              <a:t>Кеј је једно велико и дугачко шеталиште у Новом Саду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Код </a:t>
            </a:r>
            <a:r>
              <a:rPr lang="sr-Cyrl-CS" dirty="0" smtClean="0"/>
              <a:t>кеја је лепо што има поглед на Дунав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Волим </a:t>
            </a:r>
            <a:r>
              <a:rPr lang="sr-Cyrl-CS" dirty="0" smtClean="0"/>
              <a:t>кеј зато што поред кеја живи мој брат који има исто година колико и ја па волимо да се дружимо</a:t>
            </a:r>
            <a:r>
              <a:rPr lang="sr-Cyrl-CS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а </a:t>
            </a:r>
            <a:r>
              <a:rPr lang="sr-Cyrl-CS" dirty="0" smtClean="0"/>
              <a:t>кад шетам кејом понекад се деси да навратимо код њега.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10.Стадион Карађорђе</a:t>
            </a:r>
            <a:endParaRPr lang="en-US" dirty="0"/>
          </a:p>
        </p:txBody>
      </p:sp>
      <p:pic>
        <p:nvPicPr>
          <p:cNvPr id="5" name="Content Placeholder 4" descr="stad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3848100" cy="34710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Ја иако нисам навијач Војводине,  волим да присуствијем утакмицама. Идем тамо, зато што ми је омиљени спорт фудбал.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1752600" cy="1051560"/>
          </a:xfrm>
        </p:spPr>
        <p:txBody>
          <a:bodyPr/>
          <a:lstStyle/>
          <a:p>
            <a:r>
              <a:rPr lang="sr-Cyrl-RS" dirty="0" smtClean="0"/>
              <a:t>КРАЈ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4876800"/>
            <a:ext cx="3931920" cy="688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Коста Гаћина </a:t>
            </a:r>
            <a:r>
              <a:rPr lang="sr-Latn-RS" dirty="0" smtClean="0"/>
              <a:t>V</a:t>
            </a:r>
            <a:r>
              <a:rPr lang="sr-Latn-RS" baseline="-25000" dirty="0" smtClean="0"/>
              <a:t>5</a:t>
            </a:r>
            <a:endParaRPr lang="en-US" baseline="-25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1.Дунавска улица</a:t>
            </a:r>
            <a:endParaRPr lang="en-US" dirty="0"/>
          </a:p>
        </p:txBody>
      </p:sp>
      <p:pic>
        <p:nvPicPr>
          <p:cNvPr id="5" name="Content Placeholder 4" descr="dunavs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4343400" cy="33043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Ову улицу волим, једноставно зато што сам много пута прошао кроз њу и памтим кад сам имао две године и шетао се њом. Волим је зато што се Дунавска улица никад није мењала.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2.Српско народно позориште</a:t>
            </a:r>
            <a:endParaRPr lang="en-US" dirty="0"/>
          </a:p>
        </p:txBody>
      </p:sp>
      <p:pic>
        <p:nvPicPr>
          <p:cNvPr id="5" name="Content Placeholder 4" descr="pozoris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4343400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Cyrl-CS" dirty="0" smtClean="0"/>
              <a:t>Српско народно позориште једноставно волим, зато што је  то било прво место у граду на које  су  ме мама и тата одвели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До </a:t>
            </a:r>
            <a:r>
              <a:rPr lang="sr-Cyrl-CS" dirty="0" smtClean="0"/>
              <a:t>четврте године нисам живео у Србији.Само једном у току године дошао бих у свој родни крај и радовао се поновном одласку у позориште.  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 3.Спенс</a:t>
            </a:r>
            <a:endParaRPr lang="en-US" dirty="0"/>
          </a:p>
        </p:txBody>
      </p:sp>
      <p:pic>
        <p:nvPicPr>
          <p:cNvPr id="5" name="Content Placeholder 4" descr="sp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4343400" cy="37139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На овом месту био сам највише пута од свих места које ћу у овом раду навести. На спенсу сам научио да пливам и тренирао годинама.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4.Дунавски парк</a:t>
            </a:r>
            <a:endParaRPr lang="en-US" dirty="0"/>
          </a:p>
        </p:txBody>
      </p:sp>
      <p:pic>
        <p:nvPicPr>
          <p:cNvPr id="5" name="Content Placeholder 4" descr="par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4343400" cy="36498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 smtClean="0"/>
              <a:t>Дунавски парк је оаза мира у сада све већем Новом Саду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Кад </a:t>
            </a:r>
            <a:r>
              <a:rPr lang="sr-Cyrl-CS" dirty="0" smtClean="0"/>
              <a:t>сам био мали увек сам волео да храним лабудове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Сад  </a:t>
            </a:r>
            <a:r>
              <a:rPr lang="sr-Cyrl-CS" dirty="0" smtClean="0"/>
              <a:t>ми то не причињава неко задовољство, али и даље волим да одем тамо и уживам у миру и тишини.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5.Железничка станица</a:t>
            </a:r>
            <a:endParaRPr lang="en-US" dirty="0"/>
          </a:p>
        </p:txBody>
      </p:sp>
      <p:pic>
        <p:nvPicPr>
          <p:cNvPr id="5" name="Content Placeholder 4" descr="vo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0768" y="1915318"/>
            <a:ext cx="3425031" cy="25042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 smtClean="0"/>
              <a:t>На железничку станицу деда ме је увек водио кад сам био мали, јер сам обожавао да гледам возове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Није </a:t>
            </a:r>
            <a:r>
              <a:rPr lang="sr-Cyrl-CS" dirty="0" smtClean="0"/>
              <a:t>ми било ништа драже него кад се деда у пола четири врати с посла и каже</a:t>
            </a:r>
            <a:r>
              <a:rPr lang="en-US" dirty="0" smtClean="0"/>
              <a:t>:”</a:t>
            </a:r>
            <a:r>
              <a:rPr lang="sr-Cyrl-CS" dirty="0" smtClean="0"/>
              <a:t>Коле </a:t>
            </a:r>
            <a:r>
              <a:rPr lang="sr-Cyrl-CS" dirty="0" smtClean="0"/>
              <a:t>идемо да гледамо </a:t>
            </a:r>
            <a:r>
              <a:rPr lang="sr-Cyrl-CS" dirty="0" smtClean="0"/>
              <a:t>возове</a:t>
            </a:r>
            <a:r>
              <a:rPr lang="en-US" dirty="0" smtClean="0"/>
              <a:t>”</a:t>
            </a:r>
            <a:r>
              <a:rPr lang="sr-Cyrl-C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6.Биоскоп</a:t>
            </a:r>
            <a:endParaRPr lang="en-US" dirty="0"/>
          </a:p>
        </p:txBody>
      </p:sp>
      <p:pic>
        <p:nvPicPr>
          <p:cNvPr id="5" name="Content Placeholder 4" descr="biosko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4114800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CS" dirty="0" smtClean="0"/>
              <a:t>Биоскоп обожавам. Почео сам да одлазим тамо кад сам мало порастао са неких шест година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Мој </a:t>
            </a:r>
            <a:r>
              <a:rPr lang="sr-Cyrl-CS" dirty="0" smtClean="0"/>
              <a:t>први излазак био је баш овде са другарима из краја.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7.Штранд</a:t>
            </a:r>
            <a:endParaRPr lang="en-US" dirty="0"/>
          </a:p>
        </p:txBody>
      </p:sp>
      <p:pic>
        <p:nvPicPr>
          <p:cNvPr id="5" name="Content Placeholder 4" descr="stadsgertjekmto8ič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4572000" cy="36083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Cyrl-CS" dirty="0"/>
              <a:t> </a:t>
            </a:r>
            <a:r>
              <a:rPr lang="sr-Cyrl-CS" dirty="0" smtClean="0"/>
              <a:t>Штранд је другачији од осталих, то је велико дивно шеталиште са много разних ђаконија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Штранд </a:t>
            </a:r>
            <a:r>
              <a:rPr lang="sr-Cyrl-CS" dirty="0" smtClean="0"/>
              <a:t>нема само то</a:t>
            </a:r>
            <a:r>
              <a:rPr lang="sr-Cyrl-CS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он </a:t>
            </a:r>
            <a:r>
              <a:rPr lang="sr-Cyrl-CS" dirty="0" smtClean="0"/>
              <a:t>има прелепу пешчану плажу</a:t>
            </a:r>
            <a:r>
              <a:rPr lang="sr-Cyrl-CS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Дунав </a:t>
            </a:r>
            <a:r>
              <a:rPr lang="sr-Cyrl-CS" dirty="0" smtClean="0"/>
              <a:t>и поглед на Фрушку гору.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8.Црква Ћирило и Методије</a:t>
            </a:r>
            <a:endParaRPr lang="en-US" dirty="0"/>
          </a:p>
        </p:txBody>
      </p:sp>
      <p:pic>
        <p:nvPicPr>
          <p:cNvPr id="5" name="Content Placeholder 4" descr="crk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057400"/>
            <a:ext cx="4343400" cy="29622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r-Cyrl-CS" dirty="0" smtClean="0"/>
              <a:t>Ово је једина црква у мом насељу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У </a:t>
            </a:r>
            <a:r>
              <a:rPr lang="sr-Cyrl-CS" dirty="0" smtClean="0"/>
              <a:t>ову цркву идем увек</a:t>
            </a:r>
            <a:r>
              <a:rPr lang="sr-Cyrl-CS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и </a:t>
            </a:r>
            <a:r>
              <a:rPr lang="sr-Cyrl-CS" dirty="0" smtClean="0"/>
              <a:t>за Божић и за Васкрс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Одем </a:t>
            </a:r>
            <a:r>
              <a:rPr lang="sr-Cyrl-CS" dirty="0" smtClean="0"/>
              <a:t>понекад и на недељну литургију</a:t>
            </a:r>
            <a:r>
              <a:rPr lang="sr-Cyrl-CS" dirty="0" smtClean="0"/>
              <a:t>.</a:t>
            </a:r>
            <a:r>
              <a:rPr lang="en-US" dirty="0" smtClean="0"/>
              <a:t> </a:t>
            </a:r>
            <a:r>
              <a:rPr lang="sr-Cyrl-CS" dirty="0" smtClean="0"/>
              <a:t>Божићна </a:t>
            </a:r>
            <a:r>
              <a:rPr lang="sr-Cyrl-CS" dirty="0" smtClean="0"/>
              <a:t>и Васкршња јутрења са татом и кумом памтићу заувек.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410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Десет најбољих ствари у  мом граду</vt:lpstr>
      <vt:lpstr>1.Дунавска улица</vt:lpstr>
      <vt:lpstr>2.Српско народно позориште</vt:lpstr>
      <vt:lpstr> 3.Спенс</vt:lpstr>
      <vt:lpstr>4.Дунавски парк</vt:lpstr>
      <vt:lpstr>5.Железничка станица</vt:lpstr>
      <vt:lpstr>6.Биоскоп</vt:lpstr>
      <vt:lpstr>7.Штранд</vt:lpstr>
      <vt:lpstr>8.Црква Ћирило и Методије</vt:lpstr>
      <vt:lpstr>9.Кеј</vt:lpstr>
      <vt:lpstr>10.Стадион Карађорђе</vt:lpstr>
      <vt:lpstr>КРАЈ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Десет најлепших места у  Новом  Саду</dc:title>
  <dc:creator>Noki</dc:creator>
  <cp:lastModifiedBy>komp</cp:lastModifiedBy>
  <cp:revision>16</cp:revision>
  <dcterms:created xsi:type="dcterms:W3CDTF">2015-01-25T14:28:32Z</dcterms:created>
  <dcterms:modified xsi:type="dcterms:W3CDTF">2015-01-30T13:07:06Z</dcterms:modified>
</cp:coreProperties>
</file>